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B298-E8EE-467C-A7F0-46CB682E711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D430-1F66-4045-A9A3-4CA69E89F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2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B298-E8EE-467C-A7F0-46CB682E711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D430-1F66-4045-A9A3-4CA69E89F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B298-E8EE-467C-A7F0-46CB682E711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D430-1F66-4045-A9A3-4CA69E89F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2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B298-E8EE-467C-A7F0-46CB682E711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D430-1F66-4045-A9A3-4CA69E89F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5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B298-E8EE-467C-A7F0-46CB682E711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D430-1F66-4045-A9A3-4CA69E89F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6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B298-E8EE-467C-A7F0-46CB682E711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D430-1F66-4045-A9A3-4CA69E89F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6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B298-E8EE-467C-A7F0-46CB682E711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D430-1F66-4045-A9A3-4CA69E89F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6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B298-E8EE-467C-A7F0-46CB682E711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D430-1F66-4045-A9A3-4CA69E89F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B298-E8EE-467C-A7F0-46CB682E711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D430-1F66-4045-A9A3-4CA69E89F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B298-E8EE-467C-A7F0-46CB682E711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D430-1F66-4045-A9A3-4CA69E89F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4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AB298-E8EE-467C-A7F0-46CB682E711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ED430-1F66-4045-A9A3-4CA69E89F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7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AB298-E8EE-467C-A7F0-46CB682E7114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ED430-1F66-4045-A9A3-4CA69E89F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3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68941" y="1821610"/>
            <a:ext cx="11456893" cy="2387600"/>
          </a:xfrm>
        </p:spPr>
        <p:txBody>
          <a:bodyPr>
            <a:noAutofit/>
          </a:bodyPr>
          <a:lstStyle/>
          <a:p>
            <a:r>
              <a:rPr lang="en-US" sz="9600" b="1" dirty="0" smtClean="0"/>
              <a:t>Amazon </a:t>
            </a:r>
            <a:br>
              <a:rPr lang="en-US" sz="9600" b="1" dirty="0" smtClean="0"/>
            </a:br>
            <a:r>
              <a:rPr lang="en-US" sz="9600" b="1" dirty="0" smtClean="0"/>
              <a:t>               </a:t>
            </a:r>
            <a:r>
              <a:rPr lang="en-US" sz="9600" dirty="0">
                <a:solidFill>
                  <a:srgbClr val="FFFF00"/>
                </a:solidFill>
              </a:rPr>
              <a:t>Web Services</a:t>
            </a:r>
            <a:endParaRPr lang="en-US" sz="9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90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826" y="1234888"/>
            <a:ext cx="5248275" cy="3581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47012" y="1009057"/>
            <a:ext cx="3375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Data Center</a:t>
            </a:r>
            <a:endParaRPr lang="en-US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8226" y="1655388"/>
            <a:ext cx="533400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46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882" y="992000"/>
            <a:ext cx="7724215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3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65929" y="1425388"/>
            <a:ext cx="5499847" cy="7956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Elastic Load Balance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3213847" y="3079376"/>
            <a:ext cx="2191871" cy="20036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EC2</a:t>
            </a:r>
            <a:endParaRPr lang="en-US" sz="4400" dirty="0"/>
          </a:p>
        </p:txBody>
      </p:sp>
      <p:sp>
        <p:nvSpPr>
          <p:cNvPr id="6" name="Right Arrow 5"/>
          <p:cNvSpPr/>
          <p:nvPr/>
        </p:nvSpPr>
        <p:spPr>
          <a:xfrm>
            <a:off x="2380129" y="4439340"/>
            <a:ext cx="833718" cy="322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20258465">
            <a:off x="2291236" y="4942487"/>
            <a:ext cx="865694" cy="2962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0800000" flipH="1">
            <a:off x="3509682" y="5082988"/>
            <a:ext cx="443753" cy="9950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10800000" flipH="1">
            <a:off x="4243458" y="5082989"/>
            <a:ext cx="443753" cy="9950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10800000" flipH="1">
            <a:off x="4935071" y="5082989"/>
            <a:ext cx="443753" cy="9950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0800000">
            <a:off x="5405718" y="4081182"/>
            <a:ext cx="726141" cy="3160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0800000">
            <a:off x="5452781" y="3534334"/>
            <a:ext cx="726141" cy="3160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10800000">
            <a:off x="5398993" y="4582085"/>
            <a:ext cx="726141" cy="3160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2315545" y="3957057"/>
            <a:ext cx="833718" cy="322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2380129" y="3369606"/>
            <a:ext cx="833718" cy="322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24282" y="5163665"/>
            <a:ext cx="2070847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CPU utilization</a:t>
            </a:r>
          </a:p>
          <a:p>
            <a:r>
              <a:rPr lang="en-US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RAM Capacity</a:t>
            </a:r>
          </a:p>
          <a:p>
            <a:r>
              <a:rPr lang="en-US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ROM Capacity</a:t>
            </a:r>
          </a:p>
          <a:p>
            <a:r>
              <a:rPr lang="en-US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Hard Disk Capacity</a:t>
            </a:r>
          </a:p>
          <a:p>
            <a:r>
              <a:rPr lang="en-US" dirty="0" err="1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Etc</a:t>
            </a:r>
            <a:r>
              <a:rPr lang="en-US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 </a:t>
            </a:r>
            <a:r>
              <a:rPr lang="en-US" dirty="0" err="1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etc</a:t>
            </a:r>
            <a:endParaRPr lang="en-US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101353" y="2259106"/>
            <a:ext cx="363981" cy="820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465334" y="282388"/>
            <a:ext cx="2392666" cy="6320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Client Request</a:t>
            </a:r>
            <a:endParaRPr lang="en-US" sz="2800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5082988" y="914400"/>
            <a:ext cx="295836" cy="510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8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70944" y="1039254"/>
            <a:ext cx="5486400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Elastic load Balance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1741392" y="2381827"/>
            <a:ext cx="7530353" cy="6723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Auto Scaling Group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927847" y="3536576"/>
            <a:ext cx="1896035" cy="18153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EC2</a:t>
            </a:r>
            <a:endParaRPr lang="en-US" sz="4800" dirty="0"/>
          </a:p>
        </p:txBody>
      </p:sp>
      <p:sp>
        <p:nvSpPr>
          <p:cNvPr id="7" name="Rectangle 6"/>
          <p:cNvSpPr/>
          <p:nvPr/>
        </p:nvSpPr>
        <p:spPr>
          <a:xfrm>
            <a:off x="4437529" y="3536576"/>
            <a:ext cx="1842247" cy="18153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EC2</a:t>
            </a:r>
            <a:endParaRPr lang="en-US" sz="4000" dirty="0"/>
          </a:p>
        </p:txBody>
      </p:sp>
      <p:sp>
        <p:nvSpPr>
          <p:cNvPr id="8" name="Rectangle 7"/>
          <p:cNvSpPr/>
          <p:nvPr/>
        </p:nvSpPr>
        <p:spPr>
          <a:xfrm>
            <a:off x="7355541" y="3536576"/>
            <a:ext cx="2111188" cy="18153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EC2</a:t>
            </a:r>
            <a:endParaRPr lang="en-US" sz="40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151530" y="3079376"/>
            <a:ext cx="309282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5358653" y="3079376"/>
            <a:ext cx="6723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263217" y="3079376"/>
            <a:ext cx="275665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421433" y="1808696"/>
            <a:ext cx="418540" cy="547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5" idx="0"/>
          </p:cNvCxnSpPr>
          <p:nvPr/>
        </p:nvCxnSpPr>
        <p:spPr>
          <a:xfrm>
            <a:off x="5506568" y="1833892"/>
            <a:ext cx="1" cy="547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420251" y="1808695"/>
            <a:ext cx="369795" cy="547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222376" y="228600"/>
            <a:ext cx="2622177" cy="497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Client Request</a:t>
            </a:r>
            <a:endParaRPr lang="en-US" sz="28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358652" y="726141"/>
            <a:ext cx="0" cy="313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7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8188" y="1479176"/>
            <a:ext cx="968188" cy="14522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 East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68188" y="3805518"/>
            <a:ext cx="968188" cy="17750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Client West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43200" y="1506071"/>
            <a:ext cx="322729" cy="4074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Route53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72753" y="1479176"/>
            <a:ext cx="1021975" cy="4101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Elastic Load Balance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86400" y="1506071"/>
            <a:ext cx="833718" cy="4074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Auto Scaling Group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97588" y="1405218"/>
            <a:ext cx="1290918" cy="1163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EC2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597588" y="2830606"/>
            <a:ext cx="1290918" cy="1095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EC2	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597588" y="4188759"/>
            <a:ext cx="1290918" cy="1304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EC2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2" idx="3"/>
          </p:cNvCxnSpPr>
          <p:nvPr/>
        </p:nvCxnSpPr>
        <p:spPr>
          <a:xfrm flipV="1">
            <a:off x="1936376" y="2205317"/>
            <a:ext cx="80682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905933" y="2330821"/>
            <a:ext cx="580467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099546" y="4576481"/>
            <a:ext cx="80682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054724" y="2330821"/>
            <a:ext cx="80682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902759" y="4594408"/>
            <a:ext cx="80682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349251" y="3476059"/>
            <a:ext cx="1248337" cy="26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820770" y="4594408"/>
            <a:ext cx="654425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320118" y="2321855"/>
            <a:ext cx="1277470" cy="8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331323" y="4630265"/>
            <a:ext cx="1266265" cy="53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54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221" y="2674004"/>
            <a:ext cx="8829675" cy="38766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168588" y="1617767"/>
            <a:ext cx="3751730" cy="672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Route 53</a:t>
            </a:r>
            <a:endParaRPr lang="en-US" sz="3200" dirty="0"/>
          </a:p>
        </p:txBody>
      </p:sp>
      <p:sp>
        <p:nvSpPr>
          <p:cNvPr id="5" name="Right Arrow 4"/>
          <p:cNvSpPr/>
          <p:nvPr/>
        </p:nvSpPr>
        <p:spPr>
          <a:xfrm rot="7429245">
            <a:off x="4243715" y="2628926"/>
            <a:ext cx="1251728" cy="452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3196797">
            <a:off x="6341481" y="2604166"/>
            <a:ext cx="128194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17059" y="672353"/>
            <a:ext cx="2030506" cy="6992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Client West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8135471" y="672353"/>
            <a:ext cx="2326341" cy="806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Client East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4037605" y="1075765"/>
            <a:ext cx="59167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629275" y="1075765"/>
            <a:ext cx="0" cy="5420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1"/>
          </p:cNvCxnSpPr>
          <p:nvPr/>
        </p:nvCxnSpPr>
        <p:spPr>
          <a:xfrm flipH="1">
            <a:off x="7559927" y="1075765"/>
            <a:ext cx="5755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559927" y="1075765"/>
            <a:ext cx="0" cy="5420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629275" y="5768789"/>
            <a:ext cx="25783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405718" y="4921624"/>
            <a:ext cx="1371600" cy="793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Auto Sinking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4629275" y="5607424"/>
            <a:ext cx="157878" cy="107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629275" y="5822579"/>
            <a:ext cx="211666" cy="134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73153" y="5661212"/>
            <a:ext cx="134471" cy="103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7073153" y="5764371"/>
            <a:ext cx="134471" cy="192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86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10153" y="1785135"/>
            <a:ext cx="3751730" cy="672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Route 53</a:t>
            </a:r>
            <a:endParaRPr lang="en-US" sz="3200" dirty="0"/>
          </a:p>
        </p:txBody>
      </p:sp>
      <p:sp>
        <p:nvSpPr>
          <p:cNvPr id="3" name="Right Arrow 2"/>
          <p:cNvSpPr/>
          <p:nvPr/>
        </p:nvSpPr>
        <p:spPr>
          <a:xfrm rot="7429245">
            <a:off x="4033984" y="2831186"/>
            <a:ext cx="1190582" cy="452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 rot="3196797">
            <a:off x="6520892" y="2791938"/>
            <a:ext cx="12389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03611" y="134471"/>
            <a:ext cx="2030506" cy="6992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Client West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8928848" y="134471"/>
            <a:ext cx="2326341" cy="806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Client East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600993" y="507385"/>
            <a:ext cx="59167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68588" y="533763"/>
            <a:ext cx="0" cy="5420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6" idx="1"/>
          </p:cNvCxnSpPr>
          <p:nvPr/>
        </p:nvCxnSpPr>
        <p:spPr>
          <a:xfrm flipH="1">
            <a:off x="8353304" y="537883"/>
            <a:ext cx="5755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353304" y="533763"/>
            <a:ext cx="0" cy="5420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29275" y="5768789"/>
            <a:ext cx="25783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358653" y="4214852"/>
            <a:ext cx="1371600" cy="793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Auto Sinking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4629275" y="5607424"/>
            <a:ext cx="157878" cy="107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29275" y="5822579"/>
            <a:ext cx="211666" cy="134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073153" y="5661212"/>
            <a:ext cx="134471" cy="103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073153" y="5764371"/>
            <a:ext cx="134471" cy="192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611" y="3470718"/>
            <a:ext cx="8829675" cy="3024991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5405720" y="4651316"/>
            <a:ext cx="1324534" cy="821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Auto Sinking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787153" y="5957047"/>
            <a:ext cx="24204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787153" y="5764370"/>
            <a:ext cx="99444" cy="125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735108" y="5957047"/>
            <a:ext cx="151489" cy="147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193612" y="1082558"/>
            <a:ext cx="7449671" cy="3966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WAF</a:t>
            </a:r>
            <a:endParaRPr lang="en-US" sz="2000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5029200" y="1479177"/>
            <a:ext cx="119197" cy="305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575755" y="1485970"/>
            <a:ext cx="154498" cy="299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61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65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Amazon                 Web Services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Amazon                 Web Services</dc:title>
  <dc:creator>Siva Koka</dc:creator>
  <cp:lastModifiedBy>Siva Koka</cp:lastModifiedBy>
  <cp:revision>9</cp:revision>
  <dcterms:created xsi:type="dcterms:W3CDTF">2017-03-13T05:52:58Z</dcterms:created>
  <dcterms:modified xsi:type="dcterms:W3CDTF">2017-03-13T16:06:42Z</dcterms:modified>
</cp:coreProperties>
</file>