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2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6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6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7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B298-E8EE-467C-A7F0-46CB682E71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D430-1F66-4045-A9A3-4CA69E8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3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8941" y="1821610"/>
            <a:ext cx="11456893" cy="23876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Amazon </a:t>
            </a:r>
            <a:br>
              <a:rPr lang="en-US" sz="9600" b="1" dirty="0" smtClean="0"/>
            </a:br>
            <a:r>
              <a:rPr lang="en-US" sz="9600" b="1" dirty="0" smtClean="0"/>
              <a:t>               </a:t>
            </a:r>
            <a:r>
              <a:rPr lang="en-US" sz="9600" dirty="0">
                <a:solidFill>
                  <a:srgbClr val="FFFF00"/>
                </a:solidFill>
              </a:rPr>
              <a:t>Web Services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26" y="1234888"/>
            <a:ext cx="5248275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7012" y="1009057"/>
            <a:ext cx="337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 Center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226" y="1655388"/>
            <a:ext cx="53340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882" y="992000"/>
            <a:ext cx="772421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5929" y="1425388"/>
            <a:ext cx="5499847" cy="795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Elastic Load Balance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213847" y="3079376"/>
            <a:ext cx="2191871" cy="20036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EC2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2380129" y="4439340"/>
            <a:ext cx="833718" cy="32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0258465">
            <a:off x="2291236" y="4942487"/>
            <a:ext cx="865694" cy="29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 flipH="1">
            <a:off x="3509682" y="5082988"/>
            <a:ext cx="443753" cy="995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 flipH="1">
            <a:off x="4243458" y="5082989"/>
            <a:ext cx="443753" cy="995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 flipH="1">
            <a:off x="4935071" y="5082989"/>
            <a:ext cx="443753" cy="995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5405718" y="4081182"/>
            <a:ext cx="726141" cy="316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5452781" y="3534334"/>
            <a:ext cx="726141" cy="316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5398993" y="4582085"/>
            <a:ext cx="726141" cy="316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315545" y="3957057"/>
            <a:ext cx="833718" cy="32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80129" y="3369606"/>
            <a:ext cx="833718" cy="32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24282" y="5163665"/>
            <a:ext cx="207084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CPU utilization</a:t>
            </a:r>
          </a:p>
          <a:p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RAM Capacity</a:t>
            </a:r>
          </a:p>
          <a:p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ROM Capacity</a:t>
            </a:r>
          </a:p>
          <a:p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Hard Disk Capacity</a:t>
            </a:r>
          </a:p>
          <a:p>
            <a:r>
              <a:rPr lang="en-US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Etc</a:t>
            </a:r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etc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101353" y="2259106"/>
            <a:ext cx="363981" cy="820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65334" y="282388"/>
            <a:ext cx="2392666" cy="632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 Request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082988" y="914400"/>
            <a:ext cx="295836" cy="51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8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0944" y="1039254"/>
            <a:ext cx="54864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Elastic load Balance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741392" y="2381827"/>
            <a:ext cx="7530353" cy="6723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Auto Scaling Group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27847" y="3536576"/>
            <a:ext cx="1896035" cy="18153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EC2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437529" y="3536576"/>
            <a:ext cx="1842247" cy="18153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EC2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7355541" y="3536576"/>
            <a:ext cx="2111188" cy="18153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EC2</a:t>
            </a:r>
            <a:endParaRPr lang="en-US" sz="4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151530" y="3079376"/>
            <a:ext cx="309282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5358653" y="3079376"/>
            <a:ext cx="6723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263217" y="3079376"/>
            <a:ext cx="275665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421433" y="1808696"/>
            <a:ext cx="418540" cy="547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0"/>
          </p:cNvCxnSpPr>
          <p:nvPr/>
        </p:nvCxnSpPr>
        <p:spPr>
          <a:xfrm>
            <a:off x="5506568" y="1833892"/>
            <a:ext cx="1" cy="547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20251" y="1808695"/>
            <a:ext cx="369795" cy="547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222376" y="228600"/>
            <a:ext cx="2622177" cy="497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 Request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58652" y="726141"/>
            <a:ext cx="0" cy="313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7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188" y="1479176"/>
            <a:ext cx="968188" cy="14522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East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8188" y="3805518"/>
            <a:ext cx="968188" cy="1775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West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506071"/>
            <a:ext cx="322729" cy="4074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Route53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2753" y="1479176"/>
            <a:ext cx="1021975" cy="4101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Elastic Load Balance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1506071"/>
            <a:ext cx="833718" cy="4074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 Scaling Group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97588" y="1405218"/>
            <a:ext cx="1290918" cy="1163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97588" y="2830606"/>
            <a:ext cx="1290918" cy="109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EC2	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97588" y="4188759"/>
            <a:ext cx="1290918" cy="1304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EC2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2" idx="3"/>
          </p:cNvCxnSpPr>
          <p:nvPr/>
        </p:nvCxnSpPr>
        <p:spPr>
          <a:xfrm flipV="1">
            <a:off x="1936376" y="2205317"/>
            <a:ext cx="8068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05933" y="2330821"/>
            <a:ext cx="580467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99546" y="4576481"/>
            <a:ext cx="8068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54724" y="2330821"/>
            <a:ext cx="8068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02759" y="4594408"/>
            <a:ext cx="8068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349251" y="3476059"/>
            <a:ext cx="1248337" cy="26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20770" y="4594408"/>
            <a:ext cx="65442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0118" y="2321855"/>
            <a:ext cx="1277470" cy="8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331323" y="4630265"/>
            <a:ext cx="1266265" cy="53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4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221" y="2674004"/>
            <a:ext cx="8829675" cy="38766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68588" y="1617767"/>
            <a:ext cx="3751730" cy="672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Route 53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 rot="7429245">
            <a:off x="4243715" y="2628926"/>
            <a:ext cx="1251728" cy="45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3196797">
            <a:off x="6341481" y="2604166"/>
            <a:ext cx="12819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17059" y="672353"/>
            <a:ext cx="2030506" cy="6992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 West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135471" y="672353"/>
            <a:ext cx="2326341" cy="806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 East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037605" y="1075765"/>
            <a:ext cx="59167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29275" y="1075765"/>
            <a:ext cx="0" cy="54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 flipH="1">
            <a:off x="7559927" y="1075765"/>
            <a:ext cx="575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59927" y="1075765"/>
            <a:ext cx="0" cy="54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29275" y="5768789"/>
            <a:ext cx="2578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05718" y="4921624"/>
            <a:ext cx="1371600" cy="79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 Sinking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4629275" y="5607424"/>
            <a:ext cx="157878" cy="107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29275" y="5822579"/>
            <a:ext cx="211666" cy="134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73153" y="5661212"/>
            <a:ext cx="134471" cy="103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073153" y="5764371"/>
            <a:ext cx="134471" cy="19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0153" y="1785135"/>
            <a:ext cx="3751730" cy="672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Route 53</a:t>
            </a:r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 rot="7429245">
            <a:off x="4033984" y="2831186"/>
            <a:ext cx="1190582" cy="45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3196797">
            <a:off x="6520892" y="2791938"/>
            <a:ext cx="12389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03611" y="134471"/>
            <a:ext cx="2030506" cy="6992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 West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928848" y="134471"/>
            <a:ext cx="2326341" cy="806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 East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00993" y="507385"/>
            <a:ext cx="59167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68588" y="533763"/>
            <a:ext cx="0" cy="54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1"/>
          </p:cNvCxnSpPr>
          <p:nvPr/>
        </p:nvCxnSpPr>
        <p:spPr>
          <a:xfrm flipH="1">
            <a:off x="8353304" y="537883"/>
            <a:ext cx="575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53304" y="533763"/>
            <a:ext cx="0" cy="54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29275" y="5768789"/>
            <a:ext cx="2578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58653" y="4214852"/>
            <a:ext cx="1371600" cy="79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 Sinking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629275" y="5607424"/>
            <a:ext cx="157878" cy="107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29275" y="5822579"/>
            <a:ext cx="211666" cy="134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73153" y="5661212"/>
            <a:ext cx="134471" cy="103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73153" y="5764371"/>
            <a:ext cx="134471" cy="19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611" y="3470718"/>
            <a:ext cx="8829675" cy="302499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405720" y="4651316"/>
            <a:ext cx="1324534" cy="821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 Sinking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7153" y="5957047"/>
            <a:ext cx="2420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87153" y="5764370"/>
            <a:ext cx="99444" cy="12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35108" y="5957047"/>
            <a:ext cx="151489" cy="14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93612" y="1082558"/>
            <a:ext cx="7449671" cy="39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WAF</a:t>
            </a:r>
            <a:endParaRPr lang="en-US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029200" y="1479177"/>
            <a:ext cx="119197" cy="305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575755" y="1485970"/>
            <a:ext cx="154498" cy="299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6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Amazon                 Web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Amazon                 Web Services</dc:title>
  <dc:creator>Siva Koka</dc:creator>
  <cp:lastModifiedBy>Siva Koka</cp:lastModifiedBy>
  <cp:revision>9</cp:revision>
  <dcterms:created xsi:type="dcterms:W3CDTF">2017-03-13T05:52:58Z</dcterms:created>
  <dcterms:modified xsi:type="dcterms:W3CDTF">2017-03-13T16:06:42Z</dcterms:modified>
</cp:coreProperties>
</file>